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65" autoAdjust="0"/>
    <p:restoredTop sz="94660"/>
  </p:normalViewPr>
  <p:slideViewPr>
    <p:cSldViewPr>
      <p:cViewPr varScale="1">
        <p:scale>
          <a:sx n="69" d="100"/>
          <a:sy n="69" d="100"/>
        </p:scale>
        <p:origin x="-5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72B5-DA6F-4F37-9BF0-5B33D352D0EC}" type="datetimeFigureOut">
              <a:rPr lang="ru-RU" smtClean="0"/>
              <a:pPr/>
              <a:t>23.06.2011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D84C-2E55-457D-922C-D1820AC0B3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72B5-DA6F-4F37-9BF0-5B33D352D0EC}" type="datetimeFigureOut">
              <a:rPr lang="ru-RU" smtClean="0"/>
              <a:pPr/>
              <a:t>23.06.2011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D84C-2E55-457D-922C-D1820AC0B3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72B5-DA6F-4F37-9BF0-5B33D352D0EC}" type="datetimeFigureOut">
              <a:rPr lang="ru-RU" smtClean="0"/>
              <a:pPr/>
              <a:t>23.06.2011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D84C-2E55-457D-922C-D1820AC0B3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72B5-DA6F-4F37-9BF0-5B33D352D0EC}" type="datetimeFigureOut">
              <a:rPr lang="ru-RU" smtClean="0"/>
              <a:pPr/>
              <a:t>23.06.2011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D84C-2E55-457D-922C-D1820AC0B3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72B5-DA6F-4F37-9BF0-5B33D352D0EC}" type="datetimeFigureOut">
              <a:rPr lang="ru-RU" smtClean="0"/>
              <a:pPr/>
              <a:t>23.06.2011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D84C-2E55-457D-922C-D1820AC0B3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72B5-DA6F-4F37-9BF0-5B33D352D0EC}" type="datetimeFigureOut">
              <a:rPr lang="ru-RU" smtClean="0"/>
              <a:pPr/>
              <a:t>23.06.2011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D84C-2E55-457D-922C-D1820AC0B3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72B5-DA6F-4F37-9BF0-5B33D352D0EC}" type="datetimeFigureOut">
              <a:rPr lang="ru-RU" smtClean="0"/>
              <a:pPr/>
              <a:t>23.06.2011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D84C-2E55-457D-922C-D1820AC0B3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72B5-DA6F-4F37-9BF0-5B33D352D0EC}" type="datetimeFigureOut">
              <a:rPr lang="ru-RU" smtClean="0"/>
              <a:pPr/>
              <a:t>23.06.2011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D84C-2E55-457D-922C-D1820AC0B3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72B5-DA6F-4F37-9BF0-5B33D352D0EC}" type="datetimeFigureOut">
              <a:rPr lang="ru-RU" smtClean="0"/>
              <a:pPr/>
              <a:t>23.06.2011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D84C-2E55-457D-922C-D1820AC0B3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72B5-DA6F-4F37-9BF0-5B33D352D0EC}" type="datetimeFigureOut">
              <a:rPr lang="ru-RU" smtClean="0"/>
              <a:pPr/>
              <a:t>23.06.2011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D84C-2E55-457D-922C-D1820AC0B3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72B5-DA6F-4F37-9BF0-5B33D352D0EC}" type="datetimeFigureOut">
              <a:rPr lang="ru-RU" smtClean="0"/>
              <a:pPr/>
              <a:t>23.06.2011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924D84C-2E55-457D-922C-D1820AC0B3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5C72B5-DA6F-4F37-9BF0-5B33D352D0EC}" type="datetimeFigureOut">
              <a:rPr lang="ru-RU" smtClean="0"/>
              <a:pPr/>
              <a:t>23.06.2011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24D84C-2E55-457D-922C-D1820AC0B32B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11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851648" cy="1036712"/>
          </a:xfrm>
        </p:spPr>
        <p:txBody>
          <a:bodyPr/>
          <a:lstStyle/>
          <a:p>
            <a:pPr algn="ctr"/>
            <a:r>
              <a:rPr lang="en-US" dirty="0" smtClean="0"/>
              <a:t>Is it easy to be young?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564904"/>
            <a:ext cx="7854696" cy="1752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Do </a:t>
            </a: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you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 really think so?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851648" cy="1036712"/>
          </a:xfrm>
        </p:spPr>
        <p:txBody>
          <a:bodyPr/>
          <a:lstStyle/>
          <a:p>
            <a:pPr algn="ctr"/>
            <a:r>
              <a:rPr lang="en-US" dirty="0" smtClean="0"/>
              <a:t>Education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916832"/>
            <a:ext cx="7854696" cy="1752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Very serious problem! It needs help of adults.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1988840"/>
            <a:ext cx="61206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Some teens 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don’t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 realize how important 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it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is.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87824" y="1988840"/>
            <a:ext cx="31683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720" lvl="0" algn="ctr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How we can help :</a:t>
            </a:r>
            <a:endParaRPr lang="ru-RU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270892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1. Parents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should explain to children how important it is.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3645024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2. Teens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 should understand that it is necessary only for them.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75656" y="4797152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3. Adults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 should 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control children's education. But do not 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press them.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9" name="Рисунок 8" descr="12-teacher educati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43042" y="2143116"/>
            <a:ext cx="5976705" cy="398291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4" grpId="1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851648" cy="10367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b="0" dirty="0" smtClean="0"/>
              <a:t> Problem-solving.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1916832"/>
            <a:ext cx="576064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Font typeface="Wingdings" pitchFamily="2" charset="2"/>
              <a:buChar char="ü"/>
            </a:pP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Some teens’ live in their own world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212976"/>
            <a:ext cx="501271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3.   </a:t>
            </a: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" action="ppaction://hlinkshowjump?jump=nextslide"/>
              </a:rPr>
              <a:t>Youngs 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  <a:hlinkClick r:id="" action="ppaction://hlinkshowjump?jump=nextslide"/>
              </a:rPr>
              <a:t>can get a bad company</a:t>
            </a:r>
            <a:endParaRPr lang="en-US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5733256"/>
            <a:ext cx="300242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6.   Alcohol 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&amp; drugs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160186" y="2564904"/>
            <a:ext cx="275588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2.    Education</a:t>
            </a:r>
            <a:endParaRPr lang="en-US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4077072"/>
            <a:ext cx="42879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4.    Relationships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with peers</a:t>
            </a:r>
            <a:endParaRPr lang="ru-RU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9712" y="4941168"/>
            <a:ext cx="518457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5.   Misunderstanding of the adult</a:t>
            </a:r>
            <a:endParaRPr lang="ru-RU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851648" cy="10367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young </a:t>
            </a:r>
            <a:r>
              <a:rPr lang="en-US" sz="6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can get a bad company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564904"/>
            <a:ext cx="6480720" cy="103252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Again, an important problem.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2636912"/>
            <a:ext cx="39128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And again, 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adults can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help .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2564904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Of course control your child from everything is 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impossible.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11760" y="249289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It is important to explain to a child from early childhood that is 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good and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what is bad.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63688" y="2996952"/>
            <a:ext cx="590465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1. More often talk with a teenager. </a:t>
            </a: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He must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 trust you.</a:t>
            </a:r>
            <a:endParaRPr lang="ru-RU" sz="2600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95736" y="4365104"/>
            <a:ext cx="480246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2. Try to organize </a:t>
            </a: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teens’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 free time.</a:t>
            </a:r>
            <a:endParaRPr lang="ru-RU" sz="2600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5805264"/>
            <a:ext cx="579902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3. Spend time together. The whole family.</a:t>
            </a:r>
            <a:endParaRPr lang="ru-RU" sz="2600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11" name="Рисунок 10" descr="x_f014ea5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63688" y="2636912"/>
            <a:ext cx="5753100" cy="38385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4" grpId="1"/>
      <p:bldP spid="6" grpId="0"/>
      <p:bldP spid="6" grpId="1"/>
      <p:bldP spid="7" grpId="0"/>
      <p:bldP spid="7" grpId="1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851648" cy="10367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b="0" dirty="0" smtClean="0"/>
              <a:t> Problem-solving.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1916832"/>
            <a:ext cx="576064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Font typeface="Wingdings" pitchFamily="2" charset="2"/>
              <a:buChar char="ü"/>
            </a:pP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Some teens’ live in their own world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08318" y="3212976"/>
            <a:ext cx="521149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Youngs 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can get a bad company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5733256"/>
            <a:ext cx="300242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6.   Alcohol 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&amp; drugs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366974" y="2564904"/>
            <a:ext cx="234230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Education</a:t>
            </a:r>
            <a:endParaRPr lang="en-US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4077072"/>
            <a:ext cx="42879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4.    </a:t>
            </a: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" action="ppaction://hlinkshowjump?jump=nextslide"/>
              </a:rPr>
              <a:t>Relationships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  <a:hlinkClick r:id="" action="ppaction://hlinkshowjump?jump=nextslide"/>
              </a:rPr>
              <a:t> with peers</a:t>
            </a:r>
            <a:endParaRPr lang="ru-RU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9712" y="4941168"/>
            <a:ext cx="518457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5.   Misunderstanding of the adult</a:t>
            </a:r>
            <a:endParaRPr lang="ru-RU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851648" cy="1036712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Relationships with peers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988840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Often a teenager can't find common language with his peers.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39752" y="213285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They either can does not understand 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his.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Or is he just is not interesting with them.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83768" y="2276872"/>
            <a:ext cx="4308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It 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isn’t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always wine 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of teenager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2132856"/>
            <a:ext cx="3796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Well, don’t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worry 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so much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79712" y="2204864"/>
            <a:ext cx="516641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1. You can find friends among adults.</a:t>
            </a:r>
            <a:endParaRPr lang="ru-RU" sz="2600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3212976"/>
            <a:ext cx="727280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2. If you still can not make friends with peers, take yourself </a:t>
            </a: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to something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. (Read books, play sports, dance, draw)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95736" y="4941168"/>
            <a:ext cx="4572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3. When you get older probably the problem will be gone. </a:t>
            </a: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Don’t worry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 </a:t>
            </a: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too </a:t>
            </a: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much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.</a:t>
            </a:r>
            <a:endParaRPr lang="ru-RU" sz="2600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10" name="Рисунок 9" descr="teens2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2060848"/>
            <a:ext cx="3240360" cy="3240360"/>
          </a:xfrm>
          <a:prstGeom prst="rect">
            <a:avLst/>
          </a:prstGeom>
        </p:spPr>
      </p:pic>
      <p:pic>
        <p:nvPicPr>
          <p:cNvPr id="11" name="Рисунок 10" descr="teens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44008" y="2780928"/>
            <a:ext cx="3877367" cy="293863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4" grpId="1"/>
      <p:bldP spid="5" grpId="0"/>
      <p:bldP spid="5" grpId="1"/>
      <p:bldP spid="6" grpId="0"/>
      <p:bldP spid="6" grpId="1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851648" cy="10367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b="0" dirty="0" smtClean="0"/>
              <a:t>The main problems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1916832"/>
            <a:ext cx="576064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Font typeface="Wingdings" pitchFamily="2" charset="2"/>
              <a:buChar char="ü"/>
            </a:pP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Some teens’ live in their own world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66640" y="3212976"/>
            <a:ext cx="529484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Youngs 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can get a bad company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5733256"/>
            <a:ext cx="300242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6.   Alcohol 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&amp; drugs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41138" y="2564904"/>
            <a:ext cx="259398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Education</a:t>
            </a:r>
            <a:endParaRPr lang="en-US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38703" y="4077072"/>
            <a:ext cx="45459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Relationships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with peers</a:t>
            </a:r>
            <a:endParaRPr lang="ru-RU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9712" y="4941168"/>
            <a:ext cx="518457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5.   </a:t>
            </a: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" action="ppaction://hlinkshowjump?jump=nextslide"/>
              </a:rPr>
              <a:t>Misunderstanding of the adult</a:t>
            </a:r>
            <a:endParaRPr lang="ru-RU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851648" cy="10367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Misunderstanding of the adults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708920"/>
            <a:ext cx="7854696" cy="1752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This happens very often.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2636912"/>
            <a:ext cx="59766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Because of the different generations is very difficult to find a common language.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2852936"/>
            <a:ext cx="61207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Therefore, children and adults </a:t>
            </a:r>
            <a:r>
              <a:rPr lang="ru-RU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 </a:t>
            </a:r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can often</a:t>
            </a:r>
            <a:r>
              <a:rPr lang="ru-RU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 </a:t>
            </a:r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swear.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endParaRPr>
          </a:p>
        </p:txBody>
      </p:sp>
      <p:pic>
        <p:nvPicPr>
          <p:cNvPr id="6" name="Рисунок 5" descr="pdet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5576" y="2852936"/>
            <a:ext cx="3016498" cy="2638509"/>
          </a:xfrm>
          <a:prstGeom prst="rect">
            <a:avLst/>
          </a:prstGeom>
        </p:spPr>
      </p:pic>
      <p:pic>
        <p:nvPicPr>
          <p:cNvPr id="7" name="Рисунок 6" descr="1294486780_154833331_1----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16016" y="4077072"/>
            <a:ext cx="3075042" cy="2248471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635896" y="2348880"/>
            <a:ext cx="17528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What to do: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95736" y="3501008"/>
            <a:ext cx="45640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1. Be more attentive to each other.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83768" y="4509120"/>
            <a:ext cx="40057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2. Spend more time together.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23728" y="5805264"/>
            <a:ext cx="48502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3.  And of course to </a:t>
            </a:r>
            <a:r>
              <a:rPr lang="en-US" sz="2400" dirty="0" smtClean="0">
                <a:solidFill>
                  <a:srgbClr val="FF0000"/>
                </a:solidFill>
              </a:rPr>
              <a:t>love</a:t>
            </a:r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each other.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51920" y="2204864"/>
            <a:ext cx="1368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LOVE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47864" y="2924944"/>
            <a:ext cx="25164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Understanding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67944" y="3501008"/>
            <a:ext cx="8531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85000"/>
                  </a:schemeClr>
                </a:solidFill>
              </a:rPr>
              <a:t>AND</a:t>
            </a:r>
            <a:endParaRPr lang="ru-RU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75856" y="4221088"/>
            <a:ext cx="2552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Ability to listen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55776" y="5229200"/>
            <a:ext cx="45235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The three most important things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4" grpId="1"/>
      <p:bldP spid="5" grpId="0"/>
      <p:bldP spid="5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1"/>
      <p:bldP spid="13" grpId="0"/>
      <p:bldP spid="14" grpId="0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851648" cy="10367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b="0" dirty="0" smtClean="0"/>
              <a:t> Problem-solving.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1916832"/>
            <a:ext cx="576064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Font typeface="Wingdings" pitchFamily="2" charset="2"/>
              <a:buChar char="ü"/>
            </a:pP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Some teens’ live in their own world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87603" y="3212976"/>
            <a:ext cx="505292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Youngs 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can get a bad company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5733256"/>
            <a:ext cx="300242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6.   </a:t>
            </a: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" action="ppaction://hlinkshowjump?jump=nextslide"/>
              </a:rPr>
              <a:t>Alcohol 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  <a:hlinkClick r:id="" action="ppaction://hlinkshowjump?jump=nextslide"/>
              </a:rPr>
              <a:t>&amp; drugs</a:t>
            </a:r>
            <a:endParaRPr lang="en-US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08652" y="2564904"/>
            <a:ext cx="225895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Education</a:t>
            </a:r>
            <a:endParaRPr lang="en-US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3737" y="4077072"/>
            <a:ext cx="429592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Relationships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with peers</a:t>
            </a:r>
            <a:endParaRPr lang="ru-RU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9712" y="4941168"/>
            <a:ext cx="518457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Misunderstanding of the adult</a:t>
            </a:r>
            <a:endParaRPr lang="ru-RU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851648" cy="1036712"/>
          </a:xfrm>
        </p:spPr>
        <p:txBody>
          <a:bodyPr/>
          <a:lstStyle/>
          <a:p>
            <a:pPr algn="ctr"/>
            <a:r>
              <a:rPr lang="en-US" sz="6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Alcohol &amp; drugs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854696" cy="1752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Killer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 of youngs</a:t>
            </a:r>
            <a:endParaRPr lang="ru-RU" b="1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endParaRPr>
          </a:p>
        </p:txBody>
      </p:sp>
      <p:pic>
        <p:nvPicPr>
          <p:cNvPr id="4" name="Рисунок 3" descr="73943597_10nodrugs480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63688" y="2780928"/>
            <a:ext cx="1853952" cy="1853952"/>
          </a:xfrm>
          <a:prstGeom prst="rect">
            <a:avLst/>
          </a:prstGeom>
        </p:spPr>
      </p:pic>
      <p:pic>
        <p:nvPicPr>
          <p:cNvPr id="5" name="Рисунок 4" descr="no-alcoho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27984" y="3789040"/>
            <a:ext cx="1671072" cy="167107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483768" y="1988840"/>
            <a:ext cx="41613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 don’t know how to fight this.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31640" y="1916832"/>
            <a:ext cx="68042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Parents should explain to a teenager that is very harmful.</a:t>
            </a:r>
            <a:b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And that isn’t necessary even to try it.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47864" y="1988840"/>
            <a:ext cx="2455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Why is it so bad</a:t>
            </a:r>
            <a:r>
              <a:rPr lang="ru-RU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: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59832" y="2564904"/>
            <a:ext cx="26837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1. Harms the brain.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83768" y="2996952"/>
            <a:ext cx="4659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2. Slows down the nervous system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63888" y="3861048"/>
            <a:ext cx="17182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3. Kills liver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59632" y="4365104"/>
            <a:ext cx="71642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4. Drugs destroy virtually all the organs most affected brain, liver, kidneys, heart</a:t>
            </a:r>
          </a:p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47664" y="5657671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5. And if you do not think about yourself, think about your loved ones.</a:t>
            </a:r>
            <a:b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They too will suffer from your bad habits.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6" grpId="1"/>
      <p:bldP spid="7" grpId="0"/>
      <p:bldP spid="7" grpId="1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851648" cy="10367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b="0" dirty="0" smtClean="0"/>
              <a:t> Problem-solving.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1844824"/>
            <a:ext cx="576064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Font typeface="Wingdings" pitchFamily="2" charset="2"/>
              <a:buChar char="ü"/>
            </a:pP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Some teens’ live in their own world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66640" y="3212976"/>
            <a:ext cx="529484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Youngs 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can get a bad company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48865" y="5877272"/>
            <a:ext cx="32556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Alcohol 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&amp; drugs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83618" y="2564904"/>
            <a:ext cx="250902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Education</a:t>
            </a:r>
            <a:endParaRPr lang="en-US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38703" y="4077072"/>
            <a:ext cx="45459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Relationships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with peers</a:t>
            </a:r>
            <a:endParaRPr lang="ru-RU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9712" y="4941168"/>
            <a:ext cx="518457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Misunderstanding of the adult</a:t>
            </a:r>
            <a:endParaRPr lang="ru-RU" sz="2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55776" y="980728"/>
            <a:ext cx="41027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We discussed a few problems.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35696" y="1844824"/>
            <a:ext cx="55821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But it's not all the problems of teenagers.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475656" y="2636912"/>
            <a:ext cx="6390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And discussing them we will not decide them.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95736" y="3356992"/>
            <a:ext cx="4833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To be honest, it all depends on you.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051720" y="4149080"/>
            <a:ext cx="523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And only you can solve your problems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2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8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6" grpId="1"/>
      <p:bldP spid="17" grpId="0"/>
      <p:bldP spid="18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92696"/>
            <a:ext cx="9144000" cy="1036712"/>
          </a:xfrm>
        </p:spPr>
        <p:txBody>
          <a:bodyPr>
            <a:noAutofit/>
          </a:bodyPr>
          <a:lstStyle/>
          <a:p>
            <a:pPr algn="ctr"/>
            <a:r>
              <a:rPr lang="en-US" sz="5400" b="0" dirty="0" smtClean="0"/>
              <a:t>Teenagers and their problems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060848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I think that it isn’t so easy to be young. Cause teens’ face to face with a lot of difficulties &amp; problems.</a:t>
            </a:r>
          </a:p>
          <a:p>
            <a:pPr algn="ctr"/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311352" y="3573016"/>
            <a:ext cx="5832648" cy="93610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The building of personality is a complex process, you know.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0" y="5229200"/>
            <a:ext cx="9144000" cy="144016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During this period young people have a lot of controversy with society. Especially, with their parents or with people, who try to educate them.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851648" cy="10367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0" dirty="0" smtClean="0"/>
              <a:t>And now a few questions for you if you don't mind.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475656" y="1484784"/>
            <a:ext cx="63557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What problem was first on the list?</a:t>
            </a:r>
            <a:endParaRPr lang="ru-RU" sz="32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71600" y="3645024"/>
            <a:ext cx="273630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About bad habits.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19672" y="5229200"/>
            <a:ext cx="6015236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About the problems in relations with adults.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92080" y="3645024"/>
            <a:ext cx="3045001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About insecure teens.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1" grpId="0"/>
      <p:bldP spid="12" grpId="0" uiExpand="1" build="allAtOnce" animBg="1"/>
      <p:bldP spid="13" grpId="0" animBg="1"/>
      <p:bldP spid="13" grpId="1" animBg="1"/>
      <p:bldP spid="14" grpId="0" animBg="1"/>
      <p:bldP spid="14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851648" cy="1036712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764704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What does it mean</a:t>
            </a:r>
            <a:r>
              <a:rPr lang="ru-RU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:</a:t>
            </a:r>
          </a:p>
          <a:p>
            <a:pPr algn="ctr"/>
            <a:r>
              <a:rPr lang="ru-RU" sz="36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«</a:t>
            </a:r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Some teens’ live in their own world</a:t>
            </a:r>
            <a:r>
              <a:rPr lang="ru-RU" sz="36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»?</a:t>
            </a:r>
            <a:endParaRPr lang="en-US" sz="36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068960"/>
            <a:ext cx="4430636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Teenagers hold their own world</a:t>
            </a:r>
            <a:r>
              <a:rPr lang="ru-RU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4005064"/>
            <a:ext cx="463588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Teenagers are very self-contained.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5776" y="5013176"/>
            <a:ext cx="5493812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Teenagers often dream about something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mph" presetSubtype="1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grpId="5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4" grpId="1" animBg="1"/>
      <p:bldP spid="5" grpId="0" animBg="1"/>
      <p:bldP spid="5" grpId="2" animBg="1"/>
      <p:bldP spid="5" grpId="5" animBg="1"/>
      <p:bldP spid="6" grpId="0" animBg="1"/>
      <p:bldP spid="6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908720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What is more effective in parenting of teenagers?</a:t>
            </a:r>
            <a:endParaRPr lang="ru-RU" sz="3200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2204864"/>
            <a:ext cx="3472489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Love and understanding.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4365104"/>
            <a:ext cx="2333396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Rigor and angry.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91880" y="3356992"/>
            <a:ext cx="4752968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Complete freedom of the teenager.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764704"/>
            <a:ext cx="7854696" cy="1752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Why do teenagers and adults often swear?</a:t>
            </a:r>
          </a:p>
          <a:p>
            <a:r>
              <a:rPr lang="en-US" sz="3200" dirty="0" smtClean="0"/>
              <a:t/>
            </a:r>
            <a:br>
              <a:rPr lang="en-US" sz="3200" dirty="0" smtClean="0"/>
            </a:br>
            <a:endParaRPr lang="ru-RU" sz="3200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2204864"/>
            <a:ext cx="2209707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They are like it.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3501008"/>
            <a:ext cx="4716548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They don't understand each other.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4725144"/>
            <a:ext cx="3222998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They can't be different.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851648" cy="1036712"/>
          </a:xfrm>
        </p:spPr>
        <p:txBody>
          <a:bodyPr/>
          <a:lstStyle/>
          <a:p>
            <a:pPr algn="ctr"/>
            <a:r>
              <a:rPr lang="en-US" b="0" dirty="0" smtClean="0"/>
              <a:t>Solve your problems.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564904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Thank you for your attention.</a:t>
            </a:r>
            <a:endParaRPr lang="ru-RU" sz="4000" dirty="0">
              <a:solidFill>
                <a:schemeClr val="accent5">
                  <a:lumMod val="60000"/>
                  <a:lumOff val="4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92696"/>
            <a:ext cx="9144000" cy="1036712"/>
          </a:xfrm>
        </p:spPr>
        <p:txBody>
          <a:bodyPr>
            <a:noAutofit/>
          </a:bodyPr>
          <a:lstStyle/>
          <a:p>
            <a:pPr algn="ctr"/>
            <a:r>
              <a:rPr lang="en-US" sz="5400" b="0" dirty="0" smtClean="0"/>
              <a:t>Teenagers and their problems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060848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I think that it isn’t so easy to be young. Cause teens’ face to face with a lot of difficulties &amp; problems.</a:t>
            </a:r>
          </a:p>
          <a:p>
            <a:pPr algn="ctr"/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311352" y="3573016"/>
            <a:ext cx="5832648" cy="93610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The building of personality is a complex process, you know.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0" y="5229200"/>
            <a:ext cx="9144000" cy="144016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During this period young people have a lot of controversy with society. Especially, with their parents or with people, who try to educate them.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7" name="Рисунок 6" descr="Teen-graphic.jp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lum contrast="-40000"/>
          </a:blip>
          <a:stretch>
            <a:fillRect/>
          </a:stretch>
        </p:blipFill>
        <p:spPr>
          <a:xfrm>
            <a:off x="2843808" y="1988840"/>
            <a:ext cx="3706591" cy="28083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1" build="p"/>
      <p:bldP spid="5" grpId="1"/>
      <p:bldP spid="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851648" cy="10367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b="0" dirty="0" smtClean="0"/>
              <a:t>The main problems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1916832"/>
            <a:ext cx="576064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AutoNum type="arabicPeriod"/>
            </a:pP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Some teens’ live in their own world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212976"/>
            <a:ext cx="501271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3.   Youngs 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can get a bad company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5733256"/>
            <a:ext cx="300242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6.   Alcohol 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&amp; drugs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2564904"/>
            <a:ext cx="223651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2.    Education</a:t>
            </a:r>
            <a:endParaRPr lang="en-US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4077072"/>
            <a:ext cx="42879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4.    Relationships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with peers</a:t>
            </a:r>
            <a:endParaRPr lang="ru-RU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9712" y="4941168"/>
            <a:ext cx="518457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5.   Misunderstanding of the adult</a:t>
            </a:r>
            <a:endParaRPr lang="ru-RU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851648" cy="10367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b="0" dirty="0" smtClean="0"/>
              <a:t>The main problems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1916832"/>
            <a:ext cx="576064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AutoNum type="arabicPeriod"/>
            </a:pP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Some teens’ live in their own world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212976"/>
            <a:ext cx="501271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3.   Youngs 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can get a bad company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5733256"/>
            <a:ext cx="300242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6.   Alcohol 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&amp; drugs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2564904"/>
            <a:ext cx="223651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2.    Education</a:t>
            </a:r>
            <a:endParaRPr lang="en-US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4077072"/>
            <a:ext cx="42879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4.    Relationships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with peers</a:t>
            </a:r>
            <a:endParaRPr lang="ru-RU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9712" y="4941168"/>
            <a:ext cx="518457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5.   Misunderstanding of the adult</a:t>
            </a:r>
            <a:endParaRPr lang="ru-RU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851648" cy="10367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b="0" dirty="0" smtClean="0"/>
              <a:t> Problem-solving.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1916832"/>
            <a:ext cx="576064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AutoNum type="arabicPeriod"/>
            </a:pP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Some teens’ live in their own world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212976"/>
            <a:ext cx="501271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3.   Youngs 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can get a bad company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5733256"/>
            <a:ext cx="300242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6.   Alcohol 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&amp; drugs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2564904"/>
            <a:ext cx="223651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2.    Education</a:t>
            </a:r>
            <a:endParaRPr lang="en-US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4077072"/>
            <a:ext cx="42879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4.    Relationships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with peers</a:t>
            </a:r>
            <a:endParaRPr lang="ru-RU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9712" y="4941168"/>
            <a:ext cx="518457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5.   Misunderstanding of the adult</a:t>
            </a:r>
            <a:endParaRPr lang="ru-RU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851648" cy="10367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b="0" dirty="0" smtClean="0"/>
              <a:t> Problem-solving.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1916832"/>
            <a:ext cx="576064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AutoNum type="arabicPeriod"/>
            </a:pP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  <a:hlinkClick r:id="" action="ppaction://hlinkshowjump?jump=nextslide"/>
              </a:rPr>
              <a:t>Some teens’ live in their own world</a:t>
            </a:r>
            <a:endParaRPr lang="en-US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212976"/>
            <a:ext cx="501271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3.   Youngs 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can get a bad company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5733256"/>
            <a:ext cx="300242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6.   Alcohol 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&amp; drugs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2564904"/>
            <a:ext cx="223651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2.    Education</a:t>
            </a:r>
            <a:endParaRPr lang="en-US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4077072"/>
            <a:ext cx="42879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4.    Relationships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with peers</a:t>
            </a:r>
            <a:endParaRPr lang="ru-RU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9712" y="4941168"/>
            <a:ext cx="518457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5.   Misunderstanding of the adult</a:t>
            </a:r>
            <a:endParaRPr lang="ru-RU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851648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Some teens’ live in their own world</a:t>
            </a:r>
            <a:br>
              <a:rPr lang="en-US" sz="6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I mean, some teenagers are very self-contained. It makes them suffer. And they really need the help of adults and peers.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39552" y="2420888"/>
            <a:ext cx="7854696" cy="17526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How we can help :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259632" y="3284984"/>
            <a:ext cx="6336704" cy="864096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R="45720" lvl="0" algn="ctr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Adults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 should be more careful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47664" y="4149080"/>
            <a:ext cx="63367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2. You shouldn’t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 swear. Total can be achieved with tenderness 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and love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.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95736" y="5445224"/>
            <a:ext cx="48335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3. Peers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don’t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have to be aggressive.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1" name="Рисунок 10" descr="styd-225x3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2564904"/>
            <a:ext cx="2143125" cy="2857500"/>
          </a:xfrm>
          <a:prstGeom prst="rect">
            <a:avLst/>
          </a:prstGeom>
        </p:spPr>
      </p:pic>
      <p:pic>
        <p:nvPicPr>
          <p:cNvPr id="12" name="Рисунок 11" descr="неуверенность-в-себе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07904" y="2420888"/>
            <a:ext cx="4457700" cy="41433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851648" cy="10367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b="0" dirty="0" smtClean="0"/>
              <a:t> Problem-solving.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1916832"/>
            <a:ext cx="576064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Font typeface="Wingdings" pitchFamily="2" charset="2"/>
              <a:buChar char="ü"/>
            </a:pP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Some teens’ live in their own world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212976"/>
            <a:ext cx="501271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3.   Youngs 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can get a bad company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5733256"/>
            <a:ext cx="300242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6.   Alcohol 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&amp; drugs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2564904"/>
            <a:ext cx="223651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" action="ppaction://hlinkshowjump?jump=nextslide"/>
              </a:rPr>
              <a:t>2.    Education</a:t>
            </a:r>
            <a:endParaRPr lang="en-US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4077072"/>
            <a:ext cx="42879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4.    Relationships</a:t>
            </a:r>
            <a:r>
              <a:rPr lang="en-US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with peers</a:t>
            </a:r>
            <a:endParaRPr lang="ru-RU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9712" y="4941168"/>
            <a:ext cx="518457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5.   Misunderstanding of the adult</a:t>
            </a:r>
            <a:endParaRPr lang="ru-RU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473</TotalTime>
  <Words>634</Words>
  <Application>Microsoft Office PowerPoint</Application>
  <PresentationFormat>Экран (4:3)</PresentationFormat>
  <Paragraphs>162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Is it easy to be young?</vt:lpstr>
      <vt:lpstr>Teenagers and their problems</vt:lpstr>
      <vt:lpstr>Teenagers and their problems</vt:lpstr>
      <vt:lpstr> The main problems</vt:lpstr>
      <vt:lpstr> The main problems</vt:lpstr>
      <vt:lpstr>  Problem-solving.</vt:lpstr>
      <vt:lpstr>  Problem-solving.</vt:lpstr>
      <vt:lpstr>Some teens’ live in their own world </vt:lpstr>
      <vt:lpstr>  Problem-solving.</vt:lpstr>
      <vt:lpstr>Education</vt:lpstr>
      <vt:lpstr>  Problem-solving.</vt:lpstr>
      <vt:lpstr>The young can get a bad company</vt:lpstr>
      <vt:lpstr>  Problem-solving.</vt:lpstr>
      <vt:lpstr>Relationships with peers</vt:lpstr>
      <vt:lpstr> The main problems</vt:lpstr>
      <vt:lpstr>Misunderstanding of the adults</vt:lpstr>
      <vt:lpstr>  Problem-solving.</vt:lpstr>
      <vt:lpstr>Alcohol &amp; drugs</vt:lpstr>
      <vt:lpstr>  Problem-solving.</vt:lpstr>
      <vt:lpstr>And now a few questions for you if you don't mind.</vt:lpstr>
      <vt:lpstr>Слайд 21</vt:lpstr>
      <vt:lpstr>Слайд 22</vt:lpstr>
      <vt:lpstr>Слайд 23</vt:lpstr>
      <vt:lpstr>Solve your problems.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Игорь</dc:creator>
  <cp:lastModifiedBy>Admin</cp:lastModifiedBy>
  <cp:revision>49</cp:revision>
  <dcterms:created xsi:type="dcterms:W3CDTF">2011-05-22T02:06:52Z</dcterms:created>
  <dcterms:modified xsi:type="dcterms:W3CDTF">2011-06-23T14:58:19Z</dcterms:modified>
</cp:coreProperties>
</file>